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75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299" r:id="rId14"/>
    <p:sldId id="301" r:id="rId15"/>
    <p:sldId id="303" r:id="rId16"/>
    <p:sldId id="30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82975" autoAdjust="0"/>
  </p:normalViewPr>
  <p:slideViewPr>
    <p:cSldViewPr>
      <p:cViewPr varScale="1">
        <p:scale>
          <a:sx n="89" d="100"/>
          <a:sy n="89" d="100"/>
        </p:scale>
        <p:origin x="-63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Buna </a:t>
            </a:r>
            <a:r>
              <a:rPr lang="en-US" dirty="0" err="1"/>
              <a:t>ziua</a:t>
            </a:r>
            <a:r>
              <a:rPr lang="en-US" dirty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/>
              <a:t>Numele</a:t>
            </a:r>
            <a:r>
              <a:rPr lang="en-US" baseline="0" dirty="0"/>
              <a:t> </a:t>
            </a:r>
            <a:r>
              <a:rPr lang="en-US" baseline="0" dirty="0" err="1"/>
              <a:t>meu</a:t>
            </a:r>
            <a:r>
              <a:rPr lang="en-US" baseline="0" dirty="0"/>
              <a:t> </a:t>
            </a:r>
            <a:r>
              <a:rPr lang="en-US" baseline="0" dirty="0" err="1"/>
              <a:t>esti</a:t>
            </a:r>
            <a:r>
              <a:rPr lang="en-US" baseline="0" dirty="0"/>
              <a:t> …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azi</a:t>
            </a:r>
            <a:r>
              <a:rPr lang="en-US" baseline="0" dirty="0"/>
              <a:t> </a:t>
            </a:r>
            <a:endParaRPr lang="ro-RO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</a:t>
            </a:r>
            <a:r>
              <a:rPr lang="en-US" dirty="0" err="1"/>
              <a:t>dekstop</a:t>
            </a:r>
            <a:r>
              <a:rPr lang="en-US" dirty="0"/>
              <a:t> :</a:t>
            </a:r>
            <a:r>
              <a:rPr lang="en-US" baseline="0" dirty="0"/>
              <a:t> </a:t>
            </a:r>
          </a:p>
          <a:p>
            <a:r>
              <a:rPr lang="en-US" baseline="0" dirty="0"/>
              <a:t>	-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r>
              <a:rPr lang="en-US" baseline="0" dirty="0"/>
              <a:t> in </a:t>
            </a:r>
            <a:r>
              <a:rPr lang="en-US" baseline="0" dirty="0" err="1"/>
              <a:t>spatele</a:t>
            </a:r>
            <a:r>
              <a:rPr lang="en-US" baseline="0" dirty="0"/>
              <a:t> </a:t>
            </a:r>
            <a:r>
              <a:rPr lang="en-US" baseline="0" dirty="0" err="1"/>
              <a:t>careia</a:t>
            </a:r>
            <a:r>
              <a:rPr lang="en-US" baseline="0" dirty="0"/>
              <a:t> se </a:t>
            </a:r>
            <a:r>
              <a:rPr lang="en-US" baseline="0" dirty="0" err="1"/>
              <a:t>fac</a:t>
            </a:r>
            <a:r>
              <a:rPr lang="en-US" baseline="0" dirty="0"/>
              <a:t> </a:t>
            </a:r>
            <a:r>
              <a:rPr lang="en-US" baseline="0" dirty="0" err="1"/>
              <a:t>cele</a:t>
            </a:r>
            <a:r>
              <a:rPr lang="en-US" baseline="0" dirty="0"/>
              <a:t> </a:t>
            </a:r>
            <a:r>
              <a:rPr lang="en-US" baseline="0" dirty="0" err="1"/>
              <a:t>mai</a:t>
            </a:r>
            <a:r>
              <a:rPr lang="en-US" baseline="0" dirty="0"/>
              <a:t> </a:t>
            </a:r>
            <a:r>
              <a:rPr lang="en-US" baseline="0" dirty="0" err="1"/>
              <a:t>multe</a:t>
            </a:r>
            <a:r>
              <a:rPr lang="en-US" baseline="0" dirty="0"/>
              <a:t> </a:t>
            </a:r>
            <a:r>
              <a:rPr lang="en-US" baseline="0" dirty="0" err="1"/>
              <a:t>operatii</a:t>
            </a:r>
            <a:r>
              <a:rPr lang="en-US" baseline="0" dirty="0"/>
              <a:t> din </a:t>
            </a:r>
            <a:r>
              <a:rPr lang="en-US" baseline="0" dirty="0" err="1"/>
              <a:t>sistem</a:t>
            </a:r>
            <a:r>
              <a:rPr lang="en-US" baseline="0" dirty="0"/>
              <a:t> – </a:t>
            </a:r>
            <a:r>
              <a:rPr lang="en-US" baseline="0" dirty="0" err="1"/>
              <a:t>punct</a:t>
            </a:r>
            <a:r>
              <a:rPr lang="en-US" baseline="0" dirty="0"/>
              <a:t> central</a:t>
            </a:r>
          </a:p>
          <a:p>
            <a:r>
              <a:rPr lang="en-US" baseline="0" dirty="0"/>
              <a:t>	- WPF </a:t>
            </a:r>
            <a:r>
              <a:rPr lang="en-US" baseline="0" dirty="0" err="1"/>
              <a:t>folosita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afisarea</a:t>
            </a:r>
            <a:r>
              <a:rPr lang="en-US" baseline="0" dirty="0"/>
              <a:t> </a:t>
            </a:r>
            <a:r>
              <a:rPr lang="en-US" baseline="0" dirty="0" err="1"/>
              <a:t>pozelor</a:t>
            </a:r>
            <a:r>
              <a:rPr lang="en-US" baseline="0" dirty="0"/>
              <a:t> </a:t>
            </a:r>
            <a:r>
              <a:rPr lang="en-US" baseline="0" dirty="0" err="1"/>
              <a:t>primite</a:t>
            </a:r>
            <a:r>
              <a:rPr lang="en-US" baseline="0" dirty="0"/>
              <a:t> de la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mobila</a:t>
            </a:r>
            <a:r>
              <a:rPr lang="en-US" baseline="0" dirty="0"/>
              <a:t> .. </a:t>
            </a:r>
            <a:r>
              <a:rPr lang="en-US" baseline="0" dirty="0" err="1"/>
              <a:t>Preia</a:t>
            </a:r>
            <a:r>
              <a:rPr lang="en-US" baseline="0" dirty="0"/>
              <a:t> input de la </a:t>
            </a:r>
            <a:r>
              <a:rPr lang="en-US" baseline="0" dirty="0" err="1"/>
              <a:t>utilizator</a:t>
            </a:r>
            <a:r>
              <a:rPr lang="en-US" baseline="0" dirty="0"/>
              <a:t> , </a:t>
            </a:r>
            <a:r>
              <a:rPr lang="en-US" baseline="0" dirty="0" err="1"/>
              <a:t>trateaza</a:t>
            </a:r>
            <a:r>
              <a:rPr lang="en-US" baseline="0" dirty="0"/>
              <a:t> </a:t>
            </a:r>
            <a:r>
              <a:rPr lang="en-US" baseline="0" dirty="0" err="1"/>
              <a:t>comenzile</a:t>
            </a:r>
            <a:r>
              <a:rPr lang="en-US" baseline="0" dirty="0"/>
              <a:t> </a:t>
            </a:r>
            <a:r>
              <a:rPr lang="ro-RO" baseline="0" dirty="0"/>
              <a:t>în manipulatoarae</a:t>
            </a:r>
            <a:r>
              <a:rPr lang="en-US" baseline="0" dirty="0"/>
              <a:t> din </a:t>
            </a:r>
            <a:r>
              <a:rPr lang="en-US" baseline="0" dirty="0" err="1"/>
              <a:t>clasa</a:t>
            </a:r>
            <a:r>
              <a:rPr lang="en-US" baseline="0" dirty="0"/>
              <a:t> Main</a:t>
            </a:r>
            <a:r>
              <a:rPr lang="ro-RO" baseline="0" dirty="0"/>
              <a:t> =</a:t>
            </a:r>
            <a:r>
              <a:rPr lang="en-US" baseline="0" dirty="0"/>
              <a:t>&gt; </a:t>
            </a:r>
            <a:r>
              <a:rPr lang="en-US" baseline="0" dirty="0" err="1"/>
              <a:t>rezultatul</a:t>
            </a:r>
            <a:r>
              <a:rPr lang="en-US" baseline="0" dirty="0"/>
              <a:t> </a:t>
            </a:r>
            <a:r>
              <a:rPr lang="en-US" baseline="0" dirty="0" err="1"/>
              <a:t>trimite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Bluetooth la </a:t>
            </a:r>
            <a:r>
              <a:rPr lang="en-US" baseline="0" dirty="0" err="1"/>
              <a:t>Arduino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Aici</a:t>
            </a:r>
            <a:r>
              <a:rPr lang="en-US" baseline="0" dirty="0"/>
              <a:t> </a:t>
            </a:r>
            <a:r>
              <a:rPr lang="en-US" baseline="0" dirty="0" err="1"/>
              <a:t>vedem</a:t>
            </a:r>
            <a:r>
              <a:rPr lang="en-US" baseline="0" dirty="0"/>
              <a:t> : - </a:t>
            </a:r>
            <a:r>
              <a:rPr lang="en-US" baseline="0" dirty="0" err="1"/>
              <a:t>transmisia</a:t>
            </a:r>
            <a:r>
              <a:rPr lang="en-US" baseline="0" dirty="0"/>
              <a:t> live, </a:t>
            </a:r>
            <a:r>
              <a:rPr lang="en-US" baseline="0" dirty="0" err="1"/>
              <a:t>captura</a:t>
            </a:r>
            <a:r>
              <a:rPr lang="en-US" baseline="0" dirty="0"/>
              <a:t> </a:t>
            </a:r>
            <a:r>
              <a:rPr lang="en-US" baseline="0" dirty="0" err="1"/>
              <a:t>curenta</a:t>
            </a:r>
            <a:r>
              <a:rPr lang="en-US" baseline="0" dirty="0"/>
              <a:t>,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. </a:t>
            </a:r>
            <a:r>
              <a:rPr lang="en-US" baseline="0" dirty="0" err="1"/>
              <a:t>Anumite</a:t>
            </a:r>
            <a:r>
              <a:rPr lang="en-US" baseline="0" dirty="0"/>
              <a:t> </a:t>
            </a:r>
            <a:r>
              <a:rPr lang="en-US" baseline="0" dirty="0" err="1"/>
              <a:t>comenzi</a:t>
            </a:r>
            <a:endParaRPr lang="en-US" baseline="0" dirty="0"/>
          </a:p>
          <a:p>
            <a:r>
              <a:rPr lang="en-US" baseline="0" dirty="0"/>
              <a:t>	- 3 </a:t>
            </a:r>
            <a:r>
              <a:rPr lang="en-US" baseline="0" dirty="0" err="1"/>
              <a:t>moduri</a:t>
            </a:r>
            <a:r>
              <a:rPr lang="en-US" baseline="0" dirty="0"/>
              <a:t> de </a:t>
            </a:r>
            <a:r>
              <a:rPr lang="en-US" baseline="0" dirty="0" err="1"/>
              <a:t>utilizare</a:t>
            </a:r>
            <a:r>
              <a:rPr lang="en-US" baseline="0" dirty="0"/>
              <a:t> : </a:t>
            </a:r>
            <a:r>
              <a:rPr lang="en-US" baseline="0" dirty="0" err="1"/>
              <a:t>Captura</a:t>
            </a:r>
            <a:r>
              <a:rPr lang="en-US" baseline="0" dirty="0"/>
              <a:t> , </a:t>
            </a:r>
            <a:r>
              <a:rPr lang="en-US" baseline="0" dirty="0" err="1"/>
              <a:t>Importare</a:t>
            </a:r>
            <a:r>
              <a:rPr lang="en-US" baseline="0" dirty="0"/>
              <a:t> ,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-Mobil</a:t>
            </a:r>
            <a:r>
              <a:rPr lang="ro-RO" baseline="0" dirty="0"/>
              <a:t> : Telecomanda   .. Ce face aplicația mobilă?</a:t>
            </a:r>
          </a:p>
          <a:p>
            <a:r>
              <a:rPr lang="ro-RO" baseline="0" dirty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Așezarea</a:t>
            </a:r>
            <a:r>
              <a:rPr lang="ro-RO" baseline="0" dirty="0"/>
              <a:t> – unghiuri ...poze distorsionate</a:t>
            </a:r>
          </a:p>
          <a:p>
            <a:r>
              <a:rPr lang="ro-RO" baseline="0" dirty="0"/>
              <a:t>Calitatea – Aparat foto , PC – procesare frameuri și imagini</a:t>
            </a:r>
            <a:endParaRPr lang="en-US" baseline="0" dirty="0"/>
          </a:p>
          <a:p>
            <a:r>
              <a:rPr lang="en-US" baseline="0" dirty="0" err="1"/>
              <a:t>Utilizatorul</a:t>
            </a:r>
            <a:r>
              <a:rPr lang="en-US" baseline="0" dirty="0"/>
              <a:t> nu </a:t>
            </a:r>
            <a:r>
              <a:rPr lang="en-US" baseline="0" dirty="0" err="1"/>
              <a:t>stie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foloseasca</a:t>
            </a:r>
            <a:r>
              <a:rPr lang="en-US" baseline="0" dirty="0"/>
              <a:t> </a:t>
            </a:r>
            <a:r>
              <a:rPr lang="en-US" baseline="0" dirty="0" err="1"/>
              <a:t>bine</a:t>
            </a:r>
            <a:r>
              <a:rPr lang="en-US" baseline="0" dirty="0"/>
              <a:t> </a:t>
            </a:r>
            <a:r>
              <a:rPr lang="en-US" baseline="0" dirty="0" err="1"/>
              <a:t>sistemul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Explicare de ce servo</a:t>
            </a:r>
            <a:r>
              <a:rPr lang="ro-RO" baseline="0" dirty="0"/>
              <a:t> motoras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Independenta</a:t>
            </a:r>
            <a:r>
              <a:rPr lang="en-US" baseline="0" dirty="0"/>
              <a:t> …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vad</a:t>
            </a:r>
            <a:r>
              <a:rPr lang="en-US" baseline="0" dirty="0"/>
              <a:t> </a:t>
            </a:r>
            <a:r>
              <a:rPr lang="en-US" baseline="0" dirty="0" err="1"/>
              <a:t>pe</a:t>
            </a:r>
            <a:r>
              <a:rPr lang="en-US" baseline="0" dirty="0"/>
              <a:t> </a:t>
            </a:r>
            <a:r>
              <a:rPr lang="en-US" baseline="0" dirty="0" err="1"/>
              <a:t>telefon</a:t>
            </a:r>
            <a:r>
              <a:rPr lang="en-US" baseline="0" dirty="0"/>
              <a:t> </a:t>
            </a:r>
            <a:r>
              <a:rPr lang="en-US" baseline="0" dirty="0" err="1"/>
              <a:t>imaginile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Acesta va cuprinde</a:t>
            </a:r>
            <a:r>
              <a:rPr lang="ro-RO" baseline="0" dirty="0"/>
              <a:t> : Tehnici/metode ce tin de Creativitate</a:t>
            </a:r>
          </a:p>
          <a:p>
            <a:r>
              <a:rPr lang="ro-RO" baseline="0" dirty="0"/>
              <a:t>                             +Management inovație</a:t>
            </a:r>
          </a:p>
          <a:p>
            <a:r>
              <a:rPr lang="ro-RO" baseline="0" dirty="0"/>
              <a:t>	          si concluzii</a:t>
            </a:r>
          </a:p>
          <a:p>
            <a:r>
              <a:rPr lang="ro-RO" baseline="0" dirty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Explic</a:t>
            </a:r>
            <a:r>
              <a:rPr lang="en-US" baseline="0" dirty="0"/>
              <a:t> </a:t>
            </a:r>
            <a:r>
              <a:rPr lang="en-US" baseline="0" dirty="0" err="1"/>
              <a:t>fiecare</a:t>
            </a:r>
            <a:r>
              <a:rPr lang="en-US" baseline="0" dirty="0"/>
              <a:t> concept – </a:t>
            </a:r>
            <a:r>
              <a:rPr lang="en-US" baseline="0" dirty="0" err="1"/>
              <a:t>fotografiere</a:t>
            </a:r>
            <a:r>
              <a:rPr lang="en-US" baseline="0" dirty="0"/>
              <a:t> </a:t>
            </a:r>
            <a:r>
              <a:rPr lang="en-US" baseline="0" dirty="0" err="1"/>
              <a:t>programatica</a:t>
            </a:r>
            <a:endParaRPr lang="en-US" baseline="0" dirty="0"/>
          </a:p>
          <a:p>
            <a:r>
              <a:rPr lang="en-US" baseline="0" dirty="0"/>
              <a:t>	             - </a:t>
            </a:r>
            <a:r>
              <a:rPr lang="en-US" baseline="0" dirty="0" err="1"/>
              <a:t>editare</a:t>
            </a:r>
            <a:r>
              <a:rPr lang="en-US" baseline="0" dirty="0"/>
              <a:t> </a:t>
            </a:r>
            <a:r>
              <a:rPr lang="en-US" baseline="0" dirty="0" err="1"/>
              <a:t>poze</a:t>
            </a:r>
            <a:r>
              <a:rPr lang="en-US" baseline="0" dirty="0"/>
              <a:t> : </a:t>
            </a:r>
            <a:r>
              <a:rPr lang="en-US" baseline="0" dirty="0" err="1"/>
              <a:t>decupare</a:t>
            </a:r>
            <a:r>
              <a:rPr lang="en-US" baseline="0" dirty="0"/>
              <a:t> , m</a:t>
            </a:r>
            <a:r>
              <a:rPr lang="ro-RO" baseline="0" dirty="0"/>
              <a:t>ărire , micșorare etc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Sistemul</a:t>
            </a:r>
            <a:r>
              <a:rPr lang="ro-RO" baseline="0" dirty="0"/>
              <a:t> acesta pemite ...</a:t>
            </a:r>
          </a:p>
          <a:p>
            <a:r>
              <a:rPr lang="ro-RO" baseline="0" dirty="0"/>
              <a:t>A fost conceput pentru  .... Din mai multe cauze printre care cele mai importante : ...</a:t>
            </a:r>
          </a:p>
          <a:p>
            <a:r>
              <a:rPr lang="ro-RO" baseline="0" dirty="0"/>
              <a:t>	- tablele negre facilitau desenarea mai multor versiuni a unei figuri</a:t>
            </a:r>
          </a:p>
          <a:p>
            <a:r>
              <a:rPr lang="ro-RO" baseline="0" dirty="0"/>
              <a:t>	-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O</a:t>
            </a:r>
            <a:r>
              <a:rPr lang="ro-RO" baseline="0" dirty="0"/>
              <a:t> aplicatia care controlează o camera foto(PC ,mobila) prin care fac poze unei table albe si reproiectează pozele peste tablă(calibrate ,editate , ca si prezentare)</a:t>
            </a:r>
          </a:p>
          <a:p>
            <a:r>
              <a:rPr lang="ro-RO" baseline="0" dirty="0"/>
              <a:t>Fiind utilă la predat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-aplcația pe Arduino ...CARE ESTE un periferic</a:t>
            </a:r>
            <a:r>
              <a:rPr lang="ro-RO" baseline="0" dirty="0"/>
              <a:t> al PC-ului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wpf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interfata</a:t>
            </a:r>
            <a:r>
              <a:rPr lang="en-US" baseline="0" dirty="0"/>
              <a:t> </a:t>
            </a:r>
            <a:r>
              <a:rPr lang="en-US" baseline="0" dirty="0" err="1"/>
              <a:t>grafica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Fire de </a:t>
            </a:r>
            <a:r>
              <a:rPr lang="en-US" baseline="0" dirty="0" err="1"/>
              <a:t>excutie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ro-RO" baseline="0" dirty="0"/>
              <a:t> comunicarea cu portul Serial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 </a:t>
            </a:r>
            <a:r>
              <a:rPr lang="ro-RO" baseline="0" dirty="0"/>
              <a:t>B</a:t>
            </a:r>
            <a:r>
              <a:rPr lang="en-US" baseline="0" dirty="0" err="1"/>
              <a:t>iblioteci</a:t>
            </a:r>
            <a:r>
              <a:rPr lang="en-US" baseline="0" dirty="0"/>
              <a:t> </a:t>
            </a:r>
            <a:r>
              <a:rPr lang="ro-RO" baseline="0" dirty="0"/>
              <a:t>pentru lucrul cu transmisii video in direct și procesare de imagini</a:t>
            </a:r>
          </a:p>
          <a:p>
            <a:pPr>
              <a:buFontTx/>
              <a:buChar char="-"/>
            </a:pPr>
            <a:r>
              <a:rPr lang="ro-RO" baseline="0"/>
              <a:t>- W</a:t>
            </a:r>
            <a:endParaRPr lang="ro-RO" baseline="0" dirty="0"/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Arduino</a:t>
            </a:r>
            <a:r>
              <a:rPr lang="ro-RO" baseline="0" dirty="0"/>
              <a:t> Uno – potrivit pentru aplicații simple </a:t>
            </a:r>
          </a:p>
          <a:p>
            <a:r>
              <a:rPr lang="ro-RO" baseline="0" dirty="0"/>
              <a:t>Protocoale folosite pentru a face sistemul functional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Incep cu PC –</a:t>
            </a:r>
            <a:r>
              <a:rPr lang="ro-RO" baseline="0" dirty="0"/>
              <a:t> la care sunt legate Camera si videoproiector</a:t>
            </a:r>
          </a:p>
          <a:p>
            <a:r>
              <a:rPr lang="ro-RO" baseline="0" dirty="0"/>
              <a:t>	- ce faci PC ? ... Poza  - editeaza – afiseaza</a:t>
            </a:r>
          </a:p>
          <a:p>
            <a:endParaRPr lang="ro-RO" baseline="0" dirty="0"/>
          </a:p>
          <a:p>
            <a:r>
              <a:rPr lang="ro-RO" baseline="0" dirty="0"/>
              <a:t>Utilizatorul poate folosi aceste funcții fie DIRECT (tastatura, mouse) sau INDIRECT(doar anumite functii) prin Telefon</a:t>
            </a:r>
          </a:p>
          <a:p>
            <a:endParaRPr lang="ro-RO" baseline="0" dirty="0"/>
          </a:p>
          <a:p>
            <a:r>
              <a:rPr lang="ro-RO" baseline="0" dirty="0"/>
              <a:t>Modul in care ajung comenzile de la telefon la PC este : Bluetooth – Arduino – USB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asemenea</a:t>
            </a:r>
            <a:r>
              <a:rPr lang="en-US" baseline="0" dirty="0"/>
              <a:t> –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pot </a:t>
            </a:r>
            <a:r>
              <a:rPr lang="en-US" baseline="0" dirty="0" err="1"/>
              <a:t>fi</a:t>
            </a:r>
            <a:r>
              <a:rPr lang="en-US" baseline="0" dirty="0"/>
              <a:t> </a:t>
            </a:r>
            <a:r>
              <a:rPr lang="en-US" baseline="0" dirty="0" err="1"/>
              <a:t>distribuite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email(SMTP) </a:t>
            </a:r>
            <a:r>
              <a:rPr lang="en-US" baseline="0" dirty="0" err="1"/>
              <a:t>elevilor</a:t>
            </a:r>
            <a:r>
              <a:rPr lang="en-US" baseline="0" dirty="0"/>
              <a:t> etc.</a:t>
            </a:r>
            <a:endParaRPr lang="ro-RO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6/23/2018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08212"/>
            <a:ext cx="6629401" cy="1601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Aplicație desktop și mobilă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p</a:t>
            </a:r>
            <a:r>
              <a:rPr lang="en-US" sz="2800" cap="none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entru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f</a:t>
            </a:r>
            <a:r>
              <a:rPr lang="en-US" sz="2800" cap="none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otografierea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,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</a:t>
            </a:r>
            <a:r>
              <a:rPr lang="en-US" sz="2800" cap="none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ditarea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și afișarea  cursurilor proiectate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249993" y="52578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>
                <a:solidFill>
                  <a:schemeClr val="tx1"/>
                </a:solidFill>
              </a:rPr>
              <a:t>Coordonator</a:t>
            </a:r>
            <a:r>
              <a:rPr lang="en-US" b="0" dirty="0">
                <a:solidFill>
                  <a:schemeClr val="tx1"/>
                </a:solidFill>
              </a:rPr>
              <a:t>  </a:t>
            </a:r>
            <a:r>
              <a:rPr lang="ro-RO" b="0" dirty="0">
                <a:solidFill>
                  <a:schemeClr val="tx1"/>
                </a:solidFill>
              </a:rPr>
              <a:t>științific: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      </a:t>
            </a:r>
            <a:r>
              <a:rPr lang="en-US" b="0" dirty="0" err="1">
                <a:solidFill>
                  <a:schemeClr val="tx1"/>
                </a:solidFill>
              </a:rPr>
              <a:t>Autor</a:t>
            </a:r>
            <a:r>
              <a:rPr lang="en-US" b="0" dirty="0">
                <a:solidFill>
                  <a:schemeClr val="tx1"/>
                </a:solidFill>
              </a:rPr>
              <a:t>:</a:t>
            </a:r>
          </a:p>
          <a:p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ro-RO" b="0" dirty="0">
                <a:solidFill>
                  <a:schemeClr val="tx1"/>
                </a:solidFill>
              </a:rPr>
              <a:t>Ș.l Dr. Ing. Ovidiu BANIAȘ                       </a:t>
            </a:r>
            <a:r>
              <a:rPr lang="en-US" b="0" dirty="0">
                <a:solidFill>
                  <a:schemeClr val="tx1"/>
                </a:solidFill>
              </a:rPr>
              <a:t>Paul-Florin TARCE</a:t>
            </a:r>
          </a:p>
          <a:p>
            <a:r>
              <a:rPr lang="en-US" b="0" dirty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</a:t>
            </a:r>
            <a:r>
              <a:rPr lang="en-US" b="0" dirty="0" err="1">
                <a:solidFill>
                  <a:schemeClr val="tx1"/>
                </a:solidFill>
              </a:rPr>
              <a:t>Timi</a:t>
            </a:r>
            <a:r>
              <a:rPr lang="ro-RO" b="0" dirty="0">
                <a:solidFill>
                  <a:schemeClr val="tx1"/>
                </a:solidFill>
              </a:rPr>
              <a:t>ș</a:t>
            </a:r>
            <a:r>
              <a:rPr lang="en-US" b="0" dirty="0" err="1">
                <a:solidFill>
                  <a:schemeClr val="tx1"/>
                </a:solidFill>
              </a:rPr>
              <a:t>oara</a:t>
            </a:r>
            <a:r>
              <a:rPr lang="en-US" b="0" dirty="0">
                <a:solidFill>
                  <a:schemeClr val="tx1"/>
                </a:solidFill>
              </a:rPr>
              <a:t>, </a:t>
            </a:r>
            <a:r>
              <a:rPr lang="en-US" b="0" dirty="0" err="1">
                <a:solidFill>
                  <a:schemeClr val="tx1"/>
                </a:solidFill>
              </a:rPr>
              <a:t>Iunie</a:t>
            </a:r>
            <a:r>
              <a:rPr lang="en-US" b="0" dirty="0">
                <a:solidFill>
                  <a:schemeClr val="tx1"/>
                </a:solidFill>
              </a:rPr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29575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10/16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</a:t>
            </a:r>
            <a:r>
              <a:rPr lang="en-US" sz="1600" b="1" dirty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>
                <a:solidFill>
                  <a:srgbClr val="0070C0"/>
                </a:solidFill>
              </a:rPr>
              <a:t>5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ro-RO" sz="2800" b="1" cap="none" dirty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11/16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12/16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b="1" dirty="0" err="1"/>
              <a:t>rfa</a:t>
            </a:r>
            <a:r>
              <a:rPr lang="ro-RO" sz="1600" b="1" dirty="0"/>
              <a:t>ță de editare a fotografiilor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b="1" dirty="0"/>
              <a:t>ță conexiune serială(USB)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13/16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/>
              <a:t>	Bluetooth HC-0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178"/>
            <a:ext cx="7467600" cy="555054"/>
          </a:xfrm>
        </p:spPr>
        <p:txBody>
          <a:bodyPr>
            <a:normAutofit/>
          </a:bodyPr>
          <a:lstStyle/>
          <a:p>
            <a:r>
              <a:rPr lang="ro-RO" sz="2800" b="1" cap="none" dirty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ro-RO" dirty="0"/>
              <a:t>Funcționarea bună sistemului depinde de:</a:t>
            </a:r>
            <a:endParaRPr lang="en-US" dirty="0"/>
          </a:p>
          <a:p>
            <a:pPr>
              <a:buNone/>
            </a:pPr>
            <a:endParaRPr lang="ro-RO" dirty="0"/>
          </a:p>
          <a:p>
            <a:r>
              <a:rPr lang="ro-RO" sz="2200" dirty="0"/>
              <a:t>Condiții de mediu </a:t>
            </a:r>
          </a:p>
          <a:p>
            <a:pPr lvl="1"/>
            <a:r>
              <a:rPr lang="ro-RO" sz="2000" dirty="0"/>
              <a:t>Lumina naturală, artificială</a:t>
            </a:r>
          </a:p>
          <a:p>
            <a:pPr lvl="1"/>
            <a:r>
              <a:rPr lang="ro-RO" sz="2000" dirty="0"/>
              <a:t>Reflexii, umbre</a:t>
            </a:r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Aparatura</a:t>
            </a:r>
          </a:p>
          <a:p>
            <a:pPr lvl="1"/>
            <a:r>
              <a:rPr lang="ro-RO" sz="2000" dirty="0"/>
              <a:t>Calitatea </a:t>
            </a:r>
            <a:endParaRPr lang="en-US" sz="2000" dirty="0"/>
          </a:p>
          <a:p>
            <a:pPr lvl="1"/>
            <a:r>
              <a:rPr lang="en-US" sz="2000" dirty="0"/>
              <a:t>A</a:t>
            </a:r>
            <a:r>
              <a:rPr lang="ro-RO" sz="2000" dirty="0"/>
              <a:t>șezarea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14/16</a:t>
            </a:r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03" y="228600"/>
            <a:ext cx="7467600" cy="579438"/>
          </a:xfrm>
        </p:spPr>
        <p:txBody>
          <a:bodyPr/>
          <a:lstStyle/>
          <a:p>
            <a:r>
              <a:rPr lang="en-US" sz="2800" b="1" cap="none" dirty="0" err="1">
                <a:solidFill>
                  <a:srgbClr val="0070C0"/>
                </a:solidFill>
              </a:rPr>
              <a:t>Direc</a:t>
            </a:r>
            <a:r>
              <a:rPr lang="ro-RO" sz="2800" b="1" cap="none" dirty="0">
                <a:solidFill>
                  <a:srgbClr val="0070C0"/>
                </a:solidFill>
              </a:rPr>
              <a:t>ții de dezvoltare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924800" cy="5330952"/>
          </a:xfrm>
        </p:spPr>
        <p:txBody>
          <a:bodyPr/>
          <a:lstStyle/>
          <a:p>
            <a:endParaRPr lang="ro-RO" sz="2000" dirty="0"/>
          </a:p>
          <a:p>
            <a:pPr lvl="1"/>
            <a:r>
              <a:rPr lang="ro-RO" sz="1800" dirty="0"/>
              <a:t>Utilizare camere DSLR, digitale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Camera poziționată pe servo-motorașe comandate cu Arduino=</a:t>
            </a:r>
            <a:r>
              <a:rPr lang="en-US" sz="1800" dirty="0"/>
              <a:t>&gt;control fin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Desenarea</a:t>
            </a:r>
            <a:r>
              <a:rPr lang="en-US" sz="1800" dirty="0"/>
              <a:t> </a:t>
            </a:r>
            <a:r>
              <a:rPr lang="en-US" sz="1800" dirty="0" err="1"/>
              <a:t>peste</a:t>
            </a:r>
            <a:r>
              <a:rPr lang="en-US" sz="1800" dirty="0"/>
              <a:t> </a:t>
            </a:r>
            <a:r>
              <a:rPr lang="en-US" sz="1800" dirty="0" err="1"/>
              <a:t>poze</a:t>
            </a:r>
            <a:r>
              <a:rPr lang="en-US" sz="1800" dirty="0"/>
              <a:t> </a:t>
            </a:r>
            <a:r>
              <a:rPr lang="ro-RO" sz="1800" dirty="0"/>
              <a:t>în aplicație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Aplicație mobilă cât mai independentă</a:t>
            </a:r>
          </a:p>
          <a:p>
            <a:pPr lvl="1"/>
            <a:endParaRPr lang="ro-RO" sz="1800" dirty="0"/>
          </a:p>
          <a:p>
            <a:pPr lvl="1"/>
            <a:endParaRPr lang="ro-RO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15/16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5638800" cy="23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27" y="228600"/>
            <a:ext cx="7467600" cy="5794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6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800" dirty="0"/>
              <a:t>Aplicația răspunde nevoilor clientului și aduce idei inova</a:t>
            </a:r>
            <a:r>
              <a:rPr lang="en-US" sz="1800" dirty="0" err="1"/>
              <a:t>toare</a:t>
            </a:r>
            <a:endParaRPr lang="ro-RO" sz="1800" dirty="0"/>
          </a:p>
          <a:p>
            <a:pPr>
              <a:buNone/>
            </a:pPr>
            <a:endParaRPr lang="ro-RO" sz="1800" dirty="0"/>
          </a:p>
          <a:p>
            <a:r>
              <a:rPr lang="en-US" sz="1800" dirty="0" err="1"/>
              <a:t>Sistemul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/>
              <a:t>rentabil</a:t>
            </a:r>
            <a:endParaRPr lang="ro-RO" sz="1800" dirty="0"/>
          </a:p>
          <a:p>
            <a:endParaRPr lang="ro-RO" sz="1800" dirty="0"/>
          </a:p>
          <a:p>
            <a:r>
              <a:rPr lang="ro-RO" sz="1800" dirty="0"/>
              <a:t>Limitări: </a:t>
            </a:r>
          </a:p>
          <a:p>
            <a:pPr lvl="1"/>
            <a:r>
              <a:rPr lang="ro-RO" sz="1600" dirty="0"/>
              <a:t>Factorii de mediu și calitatea aparaturii</a:t>
            </a:r>
          </a:p>
          <a:p>
            <a:pPr lvl="1"/>
            <a:r>
              <a:rPr lang="ro-RO" sz="1600" dirty="0"/>
              <a:t>Funcționare cu cameră Web – DSLR : costuri</a:t>
            </a:r>
          </a:p>
          <a:p>
            <a:pPr lvl="1"/>
            <a:r>
              <a:rPr lang="en-US" sz="1600" dirty="0" err="1"/>
              <a:t>Timpul</a:t>
            </a:r>
            <a:r>
              <a:rPr lang="en-US" sz="1600" dirty="0"/>
              <a:t> de r</a:t>
            </a:r>
            <a:r>
              <a:rPr lang="ro-RO" sz="1600" dirty="0"/>
              <a:t>ăspun</a:t>
            </a:r>
            <a:r>
              <a:rPr lang="en-US" sz="1600" dirty="0"/>
              <a:t>s</a:t>
            </a:r>
            <a:r>
              <a:rPr lang="ro-RO" sz="1600" dirty="0"/>
              <a:t>(flux date) </a:t>
            </a:r>
            <a:r>
              <a:rPr lang="en-US" sz="1600" dirty="0"/>
              <a:t>- </a:t>
            </a:r>
            <a:r>
              <a:rPr lang="ro-RO" sz="1600" dirty="0"/>
              <a:t>calitatea aparaturii</a:t>
            </a:r>
          </a:p>
          <a:p>
            <a:pPr>
              <a:buNone/>
            </a:pPr>
            <a:endParaRPr lang="ro-RO" sz="1800" dirty="0"/>
          </a:p>
          <a:p>
            <a:r>
              <a:rPr lang="ro-RO" sz="1800" dirty="0"/>
              <a:t>Om + unelte</a:t>
            </a:r>
            <a:r>
              <a:rPr lang="en-US" sz="1800" dirty="0"/>
              <a:t> </a:t>
            </a:r>
            <a:r>
              <a:rPr lang="en-US" sz="1800" dirty="0" err="1"/>
              <a:t>potrivite</a:t>
            </a:r>
            <a:r>
              <a:rPr lang="ro-RO" sz="1800" dirty="0"/>
              <a:t> + inginerie software =</a:t>
            </a:r>
            <a:r>
              <a:rPr lang="en-US" sz="1800" dirty="0"/>
              <a:t>&gt;  </a:t>
            </a:r>
            <a:r>
              <a:rPr lang="en-US" sz="1800" dirty="0" err="1"/>
              <a:t>produs</a:t>
            </a:r>
            <a:r>
              <a:rPr lang="en-US" sz="1800" dirty="0"/>
              <a:t> care</a:t>
            </a:r>
            <a:endParaRPr lang="ro-RO" sz="1800" dirty="0"/>
          </a:p>
          <a:p>
            <a:pPr>
              <a:buNone/>
            </a:pPr>
            <a:r>
              <a:rPr lang="ro-RO" sz="1800" dirty="0"/>
              <a:t>     </a:t>
            </a:r>
            <a:r>
              <a:rPr lang="en-US" sz="1800" dirty="0"/>
              <a:t> </a:t>
            </a:r>
            <a:r>
              <a:rPr lang="ro-RO" sz="1800" dirty="0"/>
              <a:t>îmbunătățește viața și </a:t>
            </a:r>
            <a:r>
              <a:rPr lang="ro-RO" sz="1800" b="1" dirty="0"/>
              <a:t>activitatea</a:t>
            </a:r>
            <a:r>
              <a:rPr lang="ro-RO" sz="1800" dirty="0"/>
              <a:t> omului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/16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9875" y="1447800"/>
            <a:ext cx="2219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>
                <a:solidFill>
                  <a:srgbClr val="0070C0"/>
                </a:solidFill>
              </a:rPr>
              <a:t>Cuprins</a:t>
            </a:r>
            <a:r>
              <a:rPr lang="ro-RO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/>
              <a:t>1.Introducere. Tema proiectului</a:t>
            </a: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2.Obiective și privire de ansamblu</a:t>
            </a:r>
            <a:r>
              <a:rPr lang="ro-RO" b="1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3. Tehnologii folosite</a:t>
            </a:r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4. </a:t>
            </a:r>
            <a:r>
              <a:rPr lang="en-US" b="1" i="1" dirty="0" err="1"/>
              <a:t>Arhitectura</a:t>
            </a:r>
            <a:r>
              <a:rPr lang="en-US" b="1" i="1" dirty="0"/>
              <a:t> </a:t>
            </a:r>
            <a:r>
              <a:rPr lang="ro-RO" b="1" i="1" dirty="0"/>
              <a:t>sistemului</a:t>
            </a:r>
            <a:endParaRPr lang="en-US" b="1" i="1" dirty="0"/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5. </a:t>
            </a:r>
            <a:r>
              <a:rPr lang="en-US" b="1" i="1" dirty="0" err="1"/>
              <a:t>Prezentarea</a:t>
            </a:r>
            <a:r>
              <a:rPr lang="en-US" b="1" i="1" dirty="0"/>
              <a:t> </a:t>
            </a:r>
            <a:r>
              <a:rPr lang="en-US" b="1" i="1" dirty="0" err="1"/>
              <a:t>aplica</a:t>
            </a:r>
            <a:r>
              <a:rPr lang="ro-RO" b="1" i="1" dirty="0"/>
              <a:t>ției</a:t>
            </a:r>
          </a:p>
          <a:p>
            <a:pPr>
              <a:lnSpc>
                <a:spcPct val="150000"/>
              </a:lnSpc>
              <a:buNone/>
            </a:pPr>
            <a:r>
              <a:rPr lang="ro-RO" b="1" dirty="0"/>
              <a:t>6. </a:t>
            </a:r>
            <a:r>
              <a:rPr lang="ro-RO" b="1" i="1" dirty="0"/>
              <a:t>Problematici și Direcții de Dezvoltare</a:t>
            </a:r>
            <a:endParaRPr lang="en-US" b="1" dirty="0"/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7.</a:t>
            </a:r>
            <a:r>
              <a:rPr lang="en-US" b="1" i="1" dirty="0" err="1"/>
              <a:t>Concluzii</a:t>
            </a:r>
            <a:r>
              <a:rPr lang="ro-RO" b="1" i="1" dirty="0"/>
              <a:t> </a:t>
            </a:r>
            <a:endParaRPr lang="en-US" b="1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285823850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ție desktop și mobliă folosite pentru:</a:t>
            </a:r>
          </a:p>
          <a:p>
            <a:pPr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- fotografiere programatică</a:t>
            </a:r>
          </a:p>
          <a:p>
            <a:pPr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- editare poze </a:t>
            </a:r>
          </a:p>
          <a:p>
            <a:pPr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- afișare pe ecran secundar</a:t>
            </a:r>
          </a:p>
          <a:p>
            <a:pPr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- predarea cursurilor cu videoproiector pe tablă albă</a:t>
            </a:r>
          </a:p>
          <a:p>
            <a:pPr>
              <a:buNone/>
            </a:pPr>
            <a:endParaRPr lang="ro-RO" dirty="0"/>
          </a:p>
          <a:p>
            <a:r>
              <a:rPr lang="ro-RO" sz="2000" dirty="0"/>
              <a:t>Parte a articolului științific</a:t>
            </a:r>
            <a:r>
              <a:rPr lang="en-US" sz="2000" dirty="0"/>
              <a:t> :</a:t>
            </a:r>
            <a:r>
              <a:rPr lang="ro-RO" sz="2000" dirty="0"/>
              <a:t> </a:t>
            </a:r>
            <a:r>
              <a:rPr lang="ro-RO" sz="1800" b="1" i="1" u="sng" dirty="0"/>
              <a:t>Whiteboard upgrade? Discussing specific</a:t>
            </a:r>
          </a:p>
          <a:p>
            <a:pPr>
              <a:buNone/>
            </a:pPr>
            <a:r>
              <a:rPr lang="ro-RO" sz="1800" b="1" i="1" u="sng" dirty="0"/>
              <a:t>needs for architecture and design,</a:t>
            </a:r>
            <a:r>
              <a:rPr lang="ro-RO" sz="1800" b="1" u="sng" dirty="0"/>
              <a:t> </a:t>
            </a:r>
            <a:r>
              <a:rPr lang="ro-RO" sz="1800" u="sng" dirty="0"/>
              <a:t>Phd. Lect. Arch. Camil O. Milincu, Phd.  </a:t>
            </a:r>
          </a:p>
          <a:p>
            <a:pPr>
              <a:buNone/>
            </a:pPr>
            <a:r>
              <a:rPr lang="ro-RO" sz="1800" u="sng" dirty="0"/>
              <a:t>Arch. Otilia A. Tudoran,  Politehnica University Timișoara – Faculty of Achitec-</a:t>
            </a:r>
          </a:p>
          <a:p>
            <a:pPr>
              <a:buNone/>
            </a:pPr>
            <a:r>
              <a:rPr lang="ro-RO" sz="1800" u="sng" dirty="0"/>
              <a:t>Ture, Romania.</a:t>
            </a:r>
            <a:endParaRPr lang="en-US" sz="2000" u="sng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9839388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674688"/>
          </a:xfrm>
        </p:spPr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7543800" cy="487362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prin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aplicații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PC,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mobil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ă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ro-RO" sz="1700" dirty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/>
            <a:r>
              <a:rPr lang="ro-RO" sz="1700" dirty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17027935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>
                <a:solidFill>
                  <a:srgbClr val="0070C0"/>
                </a:solidFill>
              </a:rPr>
              <a:t>2. </a:t>
            </a:r>
            <a:r>
              <a:rPr lang="en-US" sz="2800" b="1" cap="none" dirty="0" err="1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Privire</a:t>
            </a:r>
            <a:r>
              <a:rPr lang="en-US" sz="2800" b="1" cap="none" dirty="0">
                <a:solidFill>
                  <a:srgbClr val="0070C0"/>
                </a:solidFill>
              </a:rPr>
              <a:t> de </a:t>
            </a:r>
            <a:r>
              <a:rPr lang="en-US" sz="2800" b="1" cap="none" dirty="0" err="1">
                <a:solidFill>
                  <a:srgbClr val="0070C0"/>
                </a:solidFill>
              </a:rPr>
              <a:t>ansamblu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858000" cy="2362200"/>
          </a:xfrm>
        </p:spPr>
        <p:txBody>
          <a:bodyPr>
            <a:normAutofit lnSpcReduction="10000"/>
          </a:bodyPr>
          <a:lstStyle/>
          <a:p>
            <a:pPr marL="731520" lvl="1" algn="just">
              <a:defRPr/>
            </a:pPr>
            <a:r>
              <a:rPr lang="en-US" sz="1900" dirty="0" err="1"/>
              <a:t>alternativ</a:t>
            </a:r>
            <a:r>
              <a:rPr lang="ro-RO" sz="1900" dirty="0"/>
              <a:t>ă accesibilă a smart-boardurilor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ro-RO" sz="1900" dirty="0"/>
              <a:t>randamentul predării cursurilor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ro-RO" sz="1900" dirty="0"/>
              <a:t>digitalizarea parțială a procesului de predare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ro-RO" sz="1900" dirty="0"/>
              <a:t>suport 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200401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2004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6/16</a:t>
            </a:r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36775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="1" dirty="0"/>
              <a:t>3 subsisteme: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web/foto,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>
                <a:solidFill>
                  <a:srgbClr val="C00000"/>
                </a:solidFill>
              </a:rPr>
              <a:t>		</a:t>
            </a:r>
            <a:r>
              <a:rPr lang="ro-RO" dirty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Android –</a:t>
            </a:r>
            <a:r>
              <a:rPr lang="en-US" dirty="0"/>
              <a:t>”</a:t>
            </a:r>
            <a:r>
              <a:rPr lang="en-US" dirty="0" err="1"/>
              <a:t>telecomanda</a:t>
            </a:r>
            <a:r>
              <a:rPr lang="en-US" dirty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21336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/>
              <a:t>Aplica</a:t>
            </a:r>
            <a:r>
              <a:rPr lang="ro-RO" sz="2000" dirty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Biblioteci speciale: Aforge</a:t>
            </a:r>
            <a:r>
              <a:rPr lang="en-US" sz="1400" dirty="0" err="1"/>
              <a:t>.Net</a:t>
            </a:r>
            <a:r>
              <a:rPr lang="ro-RO" sz="1400" dirty="0"/>
              <a:t>, 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/>
          </a:p>
          <a:p>
            <a:pPr lvl="2">
              <a:lnSpc>
                <a:spcPct val="150000"/>
              </a:lnSpc>
            </a:pPr>
            <a:endParaRPr lang="ro-RO" sz="1400" dirty="0"/>
          </a:p>
          <a:p>
            <a:pPr>
              <a:lnSpc>
                <a:spcPct val="150000"/>
              </a:lnSpc>
            </a:pPr>
            <a:r>
              <a:rPr lang="ro-RO" sz="2000" dirty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Android, Android Studio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7/16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>
                <a:solidFill>
                  <a:srgbClr val="0070C0"/>
                </a:solidFill>
              </a:rPr>
              <a:t>3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en-US" sz="2800" b="1" cap="none" dirty="0" err="1">
                <a:solidFill>
                  <a:srgbClr val="0070C0"/>
                </a:solidFill>
              </a:rPr>
              <a:t>Tehnologii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folosite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6048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/>
              <a:t>Aplica</a:t>
            </a:r>
            <a:r>
              <a:rPr lang="ro-RO" sz="2000" b="1" dirty="0"/>
              <a:t>ția pe microcontroler</a:t>
            </a:r>
          </a:p>
          <a:p>
            <a:pPr lvl="1"/>
            <a:r>
              <a:rPr lang="ro-RO" dirty="0"/>
              <a:t>Arduino Uno </a:t>
            </a:r>
          </a:p>
          <a:p>
            <a:pPr lvl="1"/>
            <a:r>
              <a:rPr lang="ro-RO" dirty="0"/>
              <a:t>Modul Bluetooth HC-05</a:t>
            </a:r>
          </a:p>
          <a:p>
            <a:pPr lvl="1"/>
            <a:r>
              <a:rPr lang="ro-RO" dirty="0"/>
              <a:t>C++ 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b="1" dirty="0"/>
              <a:t>Protocoale</a:t>
            </a:r>
          </a:p>
          <a:p>
            <a:pPr lvl="1"/>
            <a:r>
              <a:rPr lang="ro-RO" dirty="0"/>
              <a:t>USB</a:t>
            </a:r>
          </a:p>
          <a:p>
            <a:pPr lvl="1"/>
            <a:r>
              <a:rPr lang="ro-RO" dirty="0"/>
              <a:t>Bluetoo</a:t>
            </a:r>
            <a:r>
              <a:rPr lang="en-US" dirty="0"/>
              <a:t>t</a:t>
            </a:r>
            <a:r>
              <a:rPr lang="ro-RO" dirty="0"/>
              <a:t>h </a:t>
            </a:r>
          </a:p>
          <a:p>
            <a:pPr lvl="1"/>
            <a:r>
              <a:rPr lang="ro-RO" dirty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8/16</a:t>
            </a:r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1430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2644" y="1203251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344509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50292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70"/>
            <a:ext cx="7467600" cy="7318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4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9/16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1996</TotalTime>
  <Words>575</Words>
  <Application>Microsoft Office PowerPoint</Application>
  <PresentationFormat>On-screen Show (4:3)</PresentationFormat>
  <Paragraphs>179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Oriel</vt:lpstr>
      <vt:lpstr> Aplicație desktop și mobilă pentru fotografierea, editarea și afișarea  cursurilor proiectate</vt:lpstr>
      <vt:lpstr>Cuprins </vt:lpstr>
      <vt:lpstr>1.Introducere. Tema proiectului</vt:lpstr>
      <vt:lpstr>1.Introducere. Tema proiectului</vt:lpstr>
      <vt:lpstr>2. Obiective. Privire de ansamblu</vt:lpstr>
      <vt:lpstr>Slide 6</vt:lpstr>
      <vt:lpstr>3. Tehnologii folosite</vt:lpstr>
      <vt:lpstr>Slide 8</vt:lpstr>
      <vt:lpstr>4. Arhitectura sistemului</vt:lpstr>
      <vt:lpstr>Slide 10</vt:lpstr>
      <vt:lpstr>5. Prezentarea Aplicației</vt:lpstr>
      <vt:lpstr>Slide 12</vt:lpstr>
      <vt:lpstr>Slide 13</vt:lpstr>
      <vt:lpstr>Problematici în utilizare</vt:lpstr>
      <vt:lpstr>Direcții de dezvoltare</vt:lpstr>
      <vt:lpstr>6. Concluzii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54</cp:revision>
  <dcterms:created xsi:type="dcterms:W3CDTF">2006-08-16T00:00:00Z</dcterms:created>
  <dcterms:modified xsi:type="dcterms:W3CDTF">2018-06-22T23:42:30Z</dcterms:modified>
</cp:coreProperties>
</file>